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8" r:id="rId2"/>
    <p:sldId id="266" r:id="rId3"/>
    <p:sldId id="267" r:id="rId4"/>
    <p:sldId id="259" r:id="rId5"/>
    <p:sldId id="261" r:id="rId6"/>
    <p:sldId id="263" r:id="rId7"/>
    <p:sldId id="258" r:id="rId8"/>
    <p:sldId id="262" r:id="rId9"/>
    <p:sldId id="264" r:id="rId10"/>
    <p:sldId id="257" r:id="rId11"/>
    <p:sldId id="26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387F2-0223-E680-03A9-098F0ADD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Music City Analysis by Building Permits </a:t>
            </a:r>
            <a:b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Tiffany Conway DA12 Capstone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AF3D0B-3400-463D-7801-4C07482E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973" r="-1" b="-1"/>
          <a:stretch/>
        </p:blipFill>
        <p:spPr>
          <a:xfrm>
            <a:off x="1109763" y="1726876"/>
            <a:ext cx="6470907" cy="34011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0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" y="1819373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Residential Permits pulled 8/21 to 8/24 </a:t>
            </a:r>
            <a:r>
              <a:rPr lang="en-US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6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AA4B-6D38-0608-AB12-530ABF6D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41B20-2F84-1D2B-4E4A-10308792F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2D065D-A9B2-49BD-38EC-2A54865FB8A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130" r="4130"/>
          <a:stretch/>
        </p:blipFill>
        <p:spPr>
          <a:xfrm>
            <a:off x="4748463" y="2682259"/>
            <a:ext cx="2691242" cy="1591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84F12-3162-E4BD-AB7F-0876CFCCB07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people moving to Nashville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growth going to continue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A4F68-6D2F-B645-46AB-D53FFBE92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Construction Cost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C15905-BB73-499C-6EE9-F90162EB117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71" b="4071"/>
          <a:stretch/>
        </p:blipFill>
        <p:spPr>
          <a:xfrm>
            <a:off x="8262679" y="2682259"/>
            <a:ext cx="2691241" cy="15915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27D20A-B095-421D-0D39-476264CD135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and by each permit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and by each permit type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5B398-0912-DFE3-774E-6F6ADE890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Location of permits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3D729F6-1977-5F4A-19E2-37254125DB4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3527" r="3527"/>
          <a:stretch/>
        </p:blipFill>
        <p:spPr>
          <a:xfrm>
            <a:off x="1238080" y="2636185"/>
            <a:ext cx="2690813" cy="15922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EE3EBB-B17D-9EC3-65C7-B7DD4F8DB36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Building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building locations</a:t>
            </a:r>
          </a:p>
        </p:txBody>
      </p:sp>
    </p:spTree>
    <p:extLst>
      <p:ext uri="{BB962C8B-B14F-4D97-AF65-F5344CB8AC3E}">
        <p14:creationId xmlns:p14="http://schemas.microsoft.com/office/powerpoint/2010/main" val="216953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A012-72CF-C309-5A5A-548A4701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B9071-662A-C9BA-38E7-15C075CF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	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A2881C9-150F-0AC9-13D1-9BB9794716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2563" r="256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3F21B-9742-DACE-9128-9F2D35ABEB0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86 people daily average moving 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Nashville Projected to grow by 97.4% from 2022 to 2060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55A69-7B3A-2FAC-6E68-0F01214E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2021BB6-21BC-66DF-F5D8-EAF914DBF70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240" b="13240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D709F3-F681-664B-547C-5E856E483C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Diverse international cultures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Music, night life, Country music hall fame, Music City Center, African American  Museum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FD4E4B-F33F-8312-8698-FA79B5A33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Sports 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171079F-32AB-988C-B082-79801E0F17D7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5197" b="5197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54DDF7-27A8-31F7-FDF4-3C744E7A196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Womans</a:t>
            </a:r>
            <a:r>
              <a:rPr lang="en-US" dirty="0"/>
              <a:t> Basketball coming soon </a:t>
            </a:r>
          </a:p>
        </p:txBody>
      </p:sp>
    </p:spTree>
    <p:extLst>
      <p:ext uri="{BB962C8B-B14F-4D97-AF65-F5344CB8AC3E}">
        <p14:creationId xmlns:p14="http://schemas.microsoft.com/office/powerpoint/2010/main" val="91696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568633"/>
            <a:ext cx="3822189" cy="36083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Permit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436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Music City Analysis by Building Permits  Tiffany Conway DA12 Capstone</vt:lpstr>
      <vt:lpstr>Project Overview </vt:lpstr>
      <vt:lpstr>Motivations </vt:lpstr>
      <vt:lpstr>Change of Nashville </vt:lpstr>
      <vt:lpstr>Construction costs </vt:lpstr>
      <vt:lpstr>Commercial Permits </vt:lpstr>
      <vt:lpstr>Permit Types </vt:lpstr>
      <vt:lpstr>Construction costs </vt:lpstr>
      <vt:lpstr>Residential Permit </vt:lpstr>
      <vt:lpstr>Commercial Permits pulled from 8/21 to 8/24 Permits Power BI - Power BI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13</cp:revision>
  <dcterms:created xsi:type="dcterms:W3CDTF">2024-10-12T15:52:22Z</dcterms:created>
  <dcterms:modified xsi:type="dcterms:W3CDTF">2024-10-16T02:17:37Z</dcterms:modified>
</cp:coreProperties>
</file>